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6AAF-1D00-49D1-AB64-7B52EE7FEF5C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4193-55F7-4567-96AE-F679EBD7E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“Harlem”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0" y="1600200"/>
            <a:ext cx="41910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What happens to a dream deferred?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Does it dry up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like a raisin in the sun?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Or fester like a sore — 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And then run?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Does it stink like rotten meat?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Or crust and sugar over —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like a syrupy sweet?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Maybe it just sags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like a heavy load.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i="1" dirty="0" smtClean="0"/>
              <a:t>Or does it explode?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-Langston Hughes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 Raisin in the Sun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Character Discussion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your group discuss the assigned character:</a:t>
            </a:r>
          </a:p>
          <a:p>
            <a:pPr lvl="1"/>
            <a:r>
              <a:rPr lang="en-US" dirty="0" smtClean="0"/>
              <a:t>Name, age, occupation, physical description</a:t>
            </a:r>
          </a:p>
          <a:p>
            <a:pPr lvl="1"/>
            <a:r>
              <a:rPr lang="en-US" dirty="0" smtClean="0"/>
              <a:t>What is his/her personality like?</a:t>
            </a:r>
          </a:p>
          <a:p>
            <a:pPr lvl="1"/>
            <a:r>
              <a:rPr lang="en-US" dirty="0" smtClean="0"/>
              <a:t>What is his/her relationship to the other characters?</a:t>
            </a:r>
          </a:p>
          <a:p>
            <a:pPr lvl="1"/>
            <a:r>
              <a:rPr lang="en-US" dirty="0" smtClean="0"/>
              <a:t>Referring back to the poem, what is the character’s dream?</a:t>
            </a:r>
          </a:p>
          <a:p>
            <a:pPr lvl="1"/>
            <a:r>
              <a:rPr lang="en-US" dirty="0" smtClean="0"/>
              <a:t>Give one passage as an example of that character. How would it be performed?</a:t>
            </a:r>
          </a:p>
          <a:p>
            <a:pPr lvl="1"/>
            <a:r>
              <a:rPr lang="en-US" dirty="0" smtClean="0"/>
              <a:t>If you were to cast an actor/actress as the character, who would it be?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91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“Harlem”</vt:lpstr>
      <vt:lpstr>A Raisin in the Sun:  Character Discussion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“Harlem”</dc:title>
  <dc:creator>Chelsea</dc:creator>
  <cp:lastModifiedBy>Chelsea</cp:lastModifiedBy>
  <cp:revision>4</cp:revision>
  <dcterms:created xsi:type="dcterms:W3CDTF">2011-11-13T06:36:43Z</dcterms:created>
  <dcterms:modified xsi:type="dcterms:W3CDTF">2011-11-14T04:18:34Z</dcterms:modified>
</cp:coreProperties>
</file>