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0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8557-287E-4F4E-BF8D-34CF26A830DE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FE822FA-3704-4B21-B403-F3A6CB732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8557-287E-4F4E-BF8D-34CF26A830DE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2FA-3704-4B21-B403-F3A6CB732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8557-287E-4F4E-BF8D-34CF26A830DE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2FA-3704-4B21-B403-F3A6CB732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8557-287E-4F4E-BF8D-34CF26A830DE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2FA-3704-4B21-B403-F3A6CB732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8557-287E-4F4E-BF8D-34CF26A830DE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E822FA-3704-4B21-B403-F3A6CB7322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8557-287E-4F4E-BF8D-34CF26A830DE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2FA-3704-4B21-B403-F3A6CB732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8557-287E-4F4E-BF8D-34CF26A830DE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2FA-3704-4B21-B403-F3A6CB732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8557-287E-4F4E-BF8D-34CF26A830DE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2FA-3704-4B21-B403-F3A6CB732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8557-287E-4F4E-BF8D-34CF26A830DE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2FA-3704-4B21-B403-F3A6CB732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8557-287E-4F4E-BF8D-34CF26A830DE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2FA-3704-4B21-B403-F3A6CB7322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8557-287E-4F4E-BF8D-34CF26A830DE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FE822FA-3704-4B21-B403-F3A6CB7322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1B68557-287E-4F4E-BF8D-34CF26A830DE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FE822FA-3704-4B21-B403-F3A6CB7322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AN Enemy of the People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Creating and Debating an argument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716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Decide roles for each person in the group:</a:t>
            </a:r>
          </a:p>
          <a:p>
            <a:pPr lvl="1"/>
            <a:r>
              <a:rPr lang="en-US" dirty="0" smtClean="0"/>
              <a:t>2 presenters: first debater and rebuttal presenter</a:t>
            </a:r>
          </a:p>
          <a:p>
            <a:pPr lvl="1"/>
            <a:r>
              <a:rPr lang="en-US" dirty="0" smtClean="0"/>
              <a:t>2 researchers</a:t>
            </a:r>
          </a:p>
          <a:p>
            <a:pPr lvl="1"/>
            <a:r>
              <a:rPr lang="en-US" dirty="0" smtClean="0"/>
              <a:t>1 note-taker and poster creator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 smtClean="0"/>
              <a:t>a group come up with one main argument and at least </a:t>
            </a:r>
            <a:r>
              <a:rPr lang="en-US" dirty="0" smtClean="0"/>
              <a:t>two </a:t>
            </a:r>
            <a:r>
              <a:rPr lang="en-US" dirty="0" smtClean="0"/>
              <a:t>textual supports for that argument. If you have more time, come up with more textual supports.</a:t>
            </a:r>
          </a:p>
          <a:p>
            <a:r>
              <a:rPr lang="en-US" dirty="0" smtClean="0"/>
              <a:t>Each </a:t>
            </a:r>
            <a:r>
              <a:rPr lang="en-US" dirty="0" smtClean="0"/>
              <a:t>group will have </a:t>
            </a:r>
            <a:r>
              <a:rPr lang="en-US" dirty="0" smtClean="0"/>
              <a:t>2-3 minutes </a:t>
            </a:r>
            <a:r>
              <a:rPr lang="en-US" dirty="0" smtClean="0"/>
              <a:t>to make their first argument. </a:t>
            </a:r>
          </a:p>
          <a:p>
            <a:r>
              <a:rPr lang="en-US" dirty="0" smtClean="0"/>
              <a:t>Each group will then have 2 minutes to come up with a rebuttal.</a:t>
            </a:r>
          </a:p>
          <a:p>
            <a:r>
              <a:rPr lang="en-US" dirty="0" smtClean="0"/>
              <a:t>Groups will then have 1 minute to share their rebuttals.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don’t want this debate to end up like the town meeting in the play!</a:t>
            </a:r>
          </a:p>
          <a:p>
            <a:r>
              <a:rPr lang="en-US" dirty="0" smtClean="0"/>
              <a:t>DO NOT completely shut down each other’s ideas.</a:t>
            </a:r>
          </a:p>
          <a:p>
            <a:pPr lvl="1"/>
            <a:r>
              <a:rPr lang="en-US" dirty="0" smtClean="0"/>
              <a:t>“You’re </a:t>
            </a:r>
            <a:r>
              <a:rPr lang="en-US" dirty="0"/>
              <a:t>w</a:t>
            </a:r>
            <a:r>
              <a:rPr lang="en-US" dirty="0" smtClean="0"/>
              <a:t>rong</a:t>
            </a:r>
            <a:r>
              <a:rPr lang="en-US" dirty="0" smtClean="0"/>
              <a:t>!”</a:t>
            </a:r>
            <a:endParaRPr lang="en-US" dirty="0" smtClean="0"/>
          </a:p>
          <a:p>
            <a:pPr lvl="1"/>
            <a:r>
              <a:rPr lang="en-US" dirty="0" smtClean="0"/>
              <a:t>“That’s </a:t>
            </a:r>
            <a:r>
              <a:rPr lang="en-US" dirty="0" smtClean="0"/>
              <a:t>stupid</a:t>
            </a:r>
            <a:r>
              <a:rPr lang="en-US" dirty="0" smtClean="0"/>
              <a:t>!”</a:t>
            </a:r>
            <a:endParaRPr lang="en-US" dirty="0" smtClean="0"/>
          </a:p>
          <a:p>
            <a:pPr lvl="1"/>
            <a:r>
              <a:rPr lang="en-US" dirty="0" smtClean="0"/>
              <a:t>“Did </a:t>
            </a:r>
            <a:r>
              <a:rPr lang="en-US" dirty="0" smtClean="0"/>
              <a:t>you even read the play</a:t>
            </a:r>
            <a:r>
              <a:rPr lang="en-US" dirty="0" smtClean="0"/>
              <a:t>!”</a:t>
            </a:r>
            <a:endParaRPr lang="en-US" dirty="0"/>
          </a:p>
          <a:p>
            <a:pPr lvl="1"/>
            <a:r>
              <a:rPr lang="en-US" dirty="0" smtClean="0"/>
              <a:t>Correct: I can see you’re point, but this is what I think.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Main Argument: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is most responsible for what goes wrong in the town?</a:t>
            </a:r>
          </a:p>
          <a:p>
            <a:pPr lvl="1"/>
            <a:r>
              <a:rPr lang="en-US" dirty="0" smtClean="0"/>
              <a:t>Money/Greed</a:t>
            </a:r>
            <a:endParaRPr lang="en-US" dirty="0" smtClean="0"/>
          </a:p>
          <a:p>
            <a:pPr lvl="1"/>
            <a:r>
              <a:rPr lang="en-US" dirty="0" smtClean="0"/>
              <a:t>Democracy</a:t>
            </a:r>
          </a:p>
          <a:p>
            <a:pPr lvl="1"/>
            <a:r>
              <a:rPr lang="en-US" dirty="0" smtClean="0"/>
              <a:t>Propaganda/Journalism</a:t>
            </a:r>
          </a:p>
          <a:p>
            <a:pPr lvl="1"/>
            <a:r>
              <a:rPr lang="en-US" dirty="0" smtClean="0"/>
              <a:t>Environmental issues</a:t>
            </a:r>
          </a:p>
          <a:p>
            <a:pPr lvl="1"/>
            <a:r>
              <a:rPr lang="en-US" dirty="0" smtClean="0"/>
              <a:t>Uninformed Public</a:t>
            </a:r>
            <a:endParaRPr lang="en-US" dirty="0" smtClean="0"/>
          </a:p>
          <a:p>
            <a:pPr lvl="1"/>
            <a:r>
              <a:rPr lang="en-US" dirty="0" smtClean="0"/>
              <a:t>Tom’s Ineffective Communication</a:t>
            </a:r>
          </a:p>
          <a:p>
            <a:pPr lvl="1"/>
            <a:r>
              <a:rPr lang="en-US" dirty="0" smtClean="0"/>
              <a:t>Family Relationships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174</TotalTime>
  <Words>189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Essential</vt:lpstr>
      <vt:lpstr>AN Enemy of the People</vt:lpstr>
      <vt:lpstr>Directions</vt:lpstr>
      <vt:lpstr>Rules:</vt:lpstr>
      <vt:lpstr>Main Argument: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Enemy of the People: Mock Debate</dc:title>
  <dc:creator>Chelsea</dc:creator>
  <cp:lastModifiedBy>BYU Idaho</cp:lastModifiedBy>
  <cp:revision>16</cp:revision>
  <dcterms:created xsi:type="dcterms:W3CDTF">2011-11-08T16:00:48Z</dcterms:created>
  <dcterms:modified xsi:type="dcterms:W3CDTF">2012-11-03T20:35:59Z</dcterms:modified>
</cp:coreProperties>
</file>