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DA72746-4DE3-41E8-9F69-98772C62CF9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55B3333-99AD-4A69-B349-32F8E5A34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Enemy of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5562599"/>
            <a:ext cx="7162800" cy="12954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small Norwegian town is buzzing with the new addition of Kirsten Springs, a health center of sorts with clear, healing water.</a:t>
            </a:r>
            <a:endParaRPr lang="en-US" sz="2400" dirty="0"/>
          </a:p>
        </p:txBody>
      </p:sp>
      <p:pic>
        <p:nvPicPr>
          <p:cNvPr id="1026" name="Picture 2" descr="http://us.123rf.com/400wm/400/400/yuliab/yuliab1202/yuliab120200009/12273828-small-norwegian-town-stryn-on-river-b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312" y="1494662"/>
            <a:ext cx="6094288" cy="40679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6200000">
            <a:off x="5698495" y="4403095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 source: us.123rf.com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304800" y="4267200"/>
            <a:ext cx="28956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239000" cy="762318"/>
          </a:xfrm>
        </p:spPr>
        <p:txBody>
          <a:bodyPr/>
          <a:lstStyle/>
          <a:p>
            <a:r>
              <a:rPr lang="en-US" dirty="0" smtClean="0"/>
              <a:t>The Stockman Family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676400"/>
            <a:ext cx="3352800" cy="1371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905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Dr. Tom Stockman-</a:t>
            </a:r>
          </a:p>
          <a:p>
            <a:r>
              <a:rPr lang="en-US" dirty="0" smtClean="0">
                <a:latin typeface="+mj-lt"/>
              </a:rPr>
              <a:t>Town </a:t>
            </a:r>
            <a:r>
              <a:rPr lang="en-US" dirty="0" smtClean="0">
                <a:latin typeface="+mj-lt"/>
              </a:rPr>
              <a:t>Physician</a:t>
            </a:r>
            <a:endParaRPr lang="en-US" dirty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86400" y="1676400"/>
            <a:ext cx="3352800" cy="1371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38800" y="189607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Peter </a:t>
            </a:r>
            <a:r>
              <a:rPr lang="en-US" dirty="0" smtClean="0">
                <a:latin typeface="+mj-lt"/>
              </a:rPr>
              <a:t>Stockman-Mayor</a:t>
            </a:r>
            <a:endParaRPr lang="en-US" dirty="0"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4800" y="3200400"/>
            <a:ext cx="28956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34290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Mrs. Catherine Stockman-</a:t>
            </a:r>
          </a:p>
          <a:p>
            <a:r>
              <a:rPr lang="en-US" sz="1600" dirty="0" smtClean="0">
                <a:latin typeface="+mj-lt"/>
              </a:rPr>
              <a:t>Tom’s wife.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43506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Petra Stockman-</a:t>
            </a:r>
          </a:p>
          <a:p>
            <a:r>
              <a:rPr lang="en-US" sz="1600" dirty="0" smtClean="0">
                <a:latin typeface="+mj-lt"/>
              </a:rPr>
              <a:t>Tom’s eldest daughter </a:t>
            </a:r>
          </a:p>
          <a:p>
            <a:r>
              <a:rPr lang="en-US" sz="1600" dirty="0" smtClean="0">
                <a:latin typeface="+mj-lt"/>
              </a:rPr>
              <a:t>and a local teacher.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04800" y="5410200"/>
            <a:ext cx="2895600" cy="9906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5638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+mj-lt"/>
              </a:rPr>
              <a:t>Morten</a:t>
            </a:r>
            <a:r>
              <a:rPr lang="en-US" sz="1600" dirty="0" smtClean="0">
                <a:latin typeface="+mj-lt"/>
              </a:rPr>
              <a:t> and </a:t>
            </a:r>
            <a:r>
              <a:rPr lang="en-US" sz="1600" dirty="0" err="1" smtClean="0">
                <a:latin typeface="+mj-lt"/>
              </a:rPr>
              <a:t>Ejlif</a:t>
            </a:r>
            <a:r>
              <a:rPr lang="en-US" sz="1600" dirty="0" smtClean="0">
                <a:latin typeface="+mj-lt"/>
              </a:rPr>
              <a:t>-</a:t>
            </a:r>
          </a:p>
          <a:p>
            <a:r>
              <a:rPr lang="en-US" sz="1600" dirty="0" smtClean="0">
                <a:latin typeface="+mj-lt"/>
              </a:rPr>
              <a:t>Tom’s sons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581400" y="2286000"/>
            <a:ext cx="18288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6200" y="1992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Brothers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2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58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Citizens of Kirsten Springs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676400"/>
            <a:ext cx="3124200" cy="12192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</a:rPr>
              <a:t>Morten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Kiil</a:t>
            </a:r>
            <a:r>
              <a:rPr lang="en-US" dirty="0" smtClean="0">
                <a:latin typeface="+mj-lt"/>
              </a:rPr>
              <a:t>-</a:t>
            </a:r>
          </a:p>
          <a:p>
            <a:r>
              <a:rPr lang="en-US" dirty="0" smtClean="0">
                <a:latin typeface="+mj-lt"/>
              </a:rPr>
              <a:t>Catherine’s father</a:t>
            </a:r>
            <a:endParaRPr lang="en-US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00600" y="3200400"/>
            <a:ext cx="3581400" cy="12192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6800" y="3352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</a:rPr>
              <a:t>Hovstad</a:t>
            </a:r>
            <a:r>
              <a:rPr lang="en-US" dirty="0" smtClean="0">
                <a:latin typeface="+mj-lt"/>
              </a:rPr>
              <a:t>-</a:t>
            </a:r>
          </a:p>
          <a:p>
            <a:r>
              <a:rPr lang="en-US" dirty="0" smtClean="0">
                <a:latin typeface="+mj-lt"/>
              </a:rPr>
              <a:t>Editor of </a:t>
            </a:r>
            <a:r>
              <a:rPr lang="en-US" i="1" dirty="0" smtClean="0">
                <a:latin typeface="+mj-lt"/>
              </a:rPr>
              <a:t>The People’s Daily Messenger</a:t>
            </a:r>
            <a:endParaRPr lang="en-US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4724400"/>
            <a:ext cx="3657600" cy="12192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48768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Billing-</a:t>
            </a:r>
          </a:p>
          <a:p>
            <a:r>
              <a:rPr lang="en-US" dirty="0" smtClean="0">
                <a:latin typeface="+mj-lt"/>
              </a:rPr>
              <a:t>Junior editor of </a:t>
            </a:r>
            <a:r>
              <a:rPr lang="en-US" i="1" dirty="0" smtClean="0">
                <a:latin typeface="+mj-lt"/>
              </a:rPr>
              <a:t>The People’s Daily Messenger</a:t>
            </a:r>
            <a:endParaRPr lang="en-US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00600" y="1676400"/>
            <a:ext cx="3505200" cy="12192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1905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</a:rPr>
              <a:t>Aslasken</a:t>
            </a:r>
            <a:r>
              <a:rPr lang="en-US" dirty="0" smtClean="0">
                <a:latin typeface="+mj-lt"/>
              </a:rPr>
              <a:t>-</a:t>
            </a:r>
          </a:p>
          <a:p>
            <a:r>
              <a:rPr lang="en-US" dirty="0" smtClean="0">
                <a:latin typeface="+mj-lt"/>
              </a:rPr>
              <a:t>Publisher of </a:t>
            </a:r>
            <a:r>
              <a:rPr lang="en-US" i="1" dirty="0" smtClean="0">
                <a:latin typeface="+mj-lt"/>
              </a:rPr>
              <a:t>The People’s Daily Messenger</a:t>
            </a:r>
            <a:endParaRPr lang="en-US" dirty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3200400"/>
            <a:ext cx="3124200" cy="12192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3352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Captain </a:t>
            </a:r>
            <a:r>
              <a:rPr lang="en-US" dirty="0" err="1" smtClean="0">
                <a:latin typeface="+mj-lt"/>
              </a:rPr>
              <a:t>Horster</a:t>
            </a:r>
            <a:r>
              <a:rPr lang="en-US" dirty="0" smtClean="0">
                <a:latin typeface="+mj-lt"/>
              </a:rPr>
              <a:t>-</a:t>
            </a:r>
          </a:p>
          <a:p>
            <a:r>
              <a:rPr lang="en-US" dirty="0" smtClean="0">
                <a:latin typeface="+mj-lt"/>
              </a:rPr>
              <a:t>Ship captain and Tom’s friend.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8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Conflict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5380037"/>
            <a:ext cx="8229600" cy="147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While conducting research, Dr. Stockman discovers something about the Springs that could greatly impact the small town and his brother’s leadership, but in a negative way. </a:t>
            </a:r>
            <a:endParaRPr lang="en-US" dirty="0"/>
          </a:p>
        </p:txBody>
      </p:sp>
      <p:pic>
        <p:nvPicPr>
          <p:cNvPr id="2050" name="Picture 2" descr="http://static.guim.co.uk/sys-images/Guardian/Pix/pictures/2010/2/18/1266452287163/an-enemy-of-the-people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1546860"/>
            <a:ext cx="5803900" cy="34823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16200000">
            <a:off x="5502905" y="3717295"/>
            <a:ext cx="236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</a:t>
            </a:r>
            <a:r>
              <a:rPr lang="en-US" sz="1100" dirty="0" smtClean="0"/>
              <a:t>uardian.co.uk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5638800"/>
            <a:ext cx="7620000" cy="1935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Will Dr. Stockman do what is </a:t>
            </a:r>
            <a:r>
              <a:rPr lang="en-US" sz="3600" i="1" dirty="0" smtClean="0"/>
              <a:t>right?</a:t>
            </a:r>
            <a:r>
              <a:rPr lang="en-US" sz="3600" dirty="0" smtClean="0"/>
              <a:t> </a:t>
            </a:r>
            <a:r>
              <a:rPr lang="en-US" sz="3600" dirty="0" smtClean="0"/>
              <a:t>And if so, what is </a:t>
            </a:r>
            <a:r>
              <a:rPr lang="en-US" sz="3600" i="1" dirty="0" smtClean="0"/>
              <a:t>right?</a:t>
            </a:r>
            <a:endParaRPr lang="en-US" sz="3600" dirty="0"/>
          </a:p>
        </p:txBody>
      </p:sp>
      <p:pic>
        <p:nvPicPr>
          <p:cNvPr id="18434" name="Picture 2" descr="http://graphics8.nytimes.com/images/2012/09/28/arts/28ENEMY/28ENEMY-articleIn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1556080"/>
            <a:ext cx="3524250" cy="40065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6200000">
            <a:off x="3145795" y="4364995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theater.nytimes.com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268</TotalTime>
  <Words>163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An Enemy of the People</vt:lpstr>
      <vt:lpstr>Welcome!</vt:lpstr>
      <vt:lpstr>The Stockman Family</vt:lpstr>
      <vt:lpstr>Citizens of Kirsten Springs</vt:lpstr>
      <vt:lpstr>The Main Conflict</vt:lpstr>
      <vt:lpstr>The Big question</vt:lpstr>
    </vt:vector>
  </TitlesOfParts>
  <Company>Brigham Young University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Dystopian Societies</dc:title>
  <dc:creator>BYU Idaho</dc:creator>
  <cp:lastModifiedBy>Chelsea</cp:lastModifiedBy>
  <cp:revision>19</cp:revision>
  <dcterms:created xsi:type="dcterms:W3CDTF">2012-11-03T22:02:09Z</dcterms:created>
  <dcterms:modified xsi:type="dcterms:W3CDTF">2012-12-01T07:16:01Z</dcterms:modified>
</cp:coreProperties>
</file>