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F47F-F8CE-4960-B785-354282AC5DB5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56E4-27C6-4797-AA86-F3E98B584F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Bildungsroman</a:t>
            </a:r>
            <a:r>
              <a:rPr lang="en-US" dirty="0" smtClean="0"/>
              <a:t>”= growth + journey</a:t>
            </a:r>
          </a:p>
          <a:p>
            <a:pPr lvl="1"/>
            <a:r>
              <a:rPr lang="en-US" dirty="0" smtClean="0"/>
              <a:t>“coming of age” story</a:t>
            </a:r>
          </a:p>
          <a:p>
            <a:r>
              <a:rPr lang="en-US" dirty="0" smtClean="0"/>
              <a:t>Characters are usually young</a:t>
            </a:r>
          </a:p>
          <a:p>
            <a:r>
              <a:rPr lang="en-US" dirty="0" smtClean="0"/>
              <a:t>Face a choice or a realization</a:t>
            </a:r>
          </a:p>
          <a:p>
            <a:r>
              <a:rPr lang="en-US" dirty="0" smtClean="0"/>
              <a:t>Gain some sort of knowledge, but there is also some sort of loss.</a:t>
            </a:r>
          </a:p>
          <a:p>
            <a:pPr lvl="1"/>
            <a:r>
              <a:rPr lang="en-US" dirty="0" smtClean="0"/>
              <a:t>How are “The Stolen Party” and “The Man Who was Almost a Man” initiation stories?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2781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0"/>
            <a:ext cx="2514600" cy="39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438400"/>
            <a:ext cx="3886200" cy="322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496" y="0"/>
            <a:ext cx="2889504" cy="427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6646" y="2918982"/>
            <a:ext cx="2877354" cy="40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800600"/>
            <a:ext cx="3037332" cy="372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4800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Initiation Stories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“Bildungs</dc:title>
  <dc:creator>Chelsea</dc:creator>
  <cp:lastModifiedBy>Chelsea</cp:lastModifiedBy>
  <cp:revision>5</cp:revision>
  <dcterms:created xsi:type="dcterms:W3CDTF">2011-11-21T01:52:03Z</dcterms:created>
  <dcterms:modified xsi:type="dcterms:W3CDTF">2011-11-21T02:37:28Z</dcterms:modified>
</cp:coreProperties>
</file>