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30FB-7471-4C5A-8623-762EB72677E9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8E131-374E-46AD-94CF-1E1001707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1744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DA72746-4DE3-41E8-9F69-98772C62CF9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686800" cy="4571999"/>
          </a:xfrm>
        </p:spPr>
        <p:txBody>
          <a:bodyPr/>
          <a:lstStyle/>
          <a:p>
            <a:r>
              <a:rPr lang="en-US" dirty="0" smtClean="0"/>
              <a:t>Journalism Ethics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24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/>
          <a:lstStyle/>
          <a:p>
            <a:r>
              <a:rPr lang="en-US" dirty="0" smtClean="0"/>
              <a:t>Ethics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What have we learned so far about ethics?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With regards to ethics, why do you think it would be important for journalists to write in a way that shows both sides of an issue?</a:t>
            </a:r>
          </a:p>
        </p:txBody>
      </p:sp>
    </p:spTree>
    <p:extLst>
      <p:ext uri="{BB962C8B-B14F-4D97-AF65-F5344CB8AC3E}">
        <p14:creationId xmlns="" xmlns:p14="http://schemas.microsoft.com/office/powerpoint/2010/main" val="69322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A Journalist’s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sz="30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74800"/>
            <a:ext cx="4495800" cy="4525963"/>
          </a:xfrm>
        </p:spPr>
        <p:txBody>
          <a:bodyPr/>
          <a:lstStyle/>
          <a:p>
            <a:r>
              <a:rPr lang="en-US" dirty="0" smtClean="0"/>
              <a:t>A journalist is the information giver in a society. They mediate between the leaders of society and the citizens. They are “watchdogs” that report truth.</a:t>
            </a:r>
            <a:endParaRPr lang="en-US" dirty="0"/>
          </a:p>
        </p:txBody>
      </p:sp>
      <p:pic>
        <p:nvPicPr>
          <p:cNvPr id="3074" name="Picture 2" descr="http://www.norcalblogs.com/post_scripts/Journalis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43049"/>
            <a:ext cx="3810000" cy="46291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6200000">
            <a:off x="2612395" y="4364995"/>
            <a:ext cx="350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norcalblogs.com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99388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Elements of Journalism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Journalism's first obligation is to the truth.  </a:t>
            </a:r>
          </a:p>
          <a:p>
            <a:r>
              <a:rPr lang="en-US" dirty="0" smtClean="0"/>
              <a:t>Its first loyalty is to citizens.  </a:t>
            </a:r>
          </a:p>
          <a:p>
            <a:r>
              <a:rPr lang="en-US" dirty="0" smtClean="0"/>
              <a:t>Its essence is a discipline of verification.  </a:t>
            </a:r>
          </a:p>
          <a:p>
            <a:r>
              <a:rPr lang="en-US" dirty="0" smtClean="0"/>
              <a:t>Its practitioners must maintain an independence from those they cover.  </a:t>
            </a:r>
          </a:p>
          <a:p>
            <a:r>
              <a:rPr lang="en-US" dirty="0" smtClean="0"/>
              <a:t>It must serve as an independent monitor of power.  </a:t>
            </a:r>
          </a:p>
          <a:p>
            <a:r>
              <a:rPr lang="en-US" dirty="0" smtClean="0"/>
              <a:t>It must provide a forum for public criticism and compromise.  </a:t>
            </a:r>
          </a:p>
          <a:p>
            <a:r>
              <a:rPr lang="en-US" dirty="0" smtClean="0"/>
              <a:t>It must strive to make the significant interesting and relevant.  </a:t>
            </a:r>
          </a:p>
          <a:p>
            <a:r>
              <a:rPr lang="en-US" dirty="0" smtClean="0"/>
              <a:t>It must keep the news comprehensive and proportional.  </a:t>
            </a:r>
          </a:p>
          <a:p>
            <a:r>
              <a:rPr lang="en-US" dirty="0" smtClean="0"/>
              <a:t>Its practitioners must be allowed to exercise their personal conscience.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324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www.journalism.org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Bias in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388619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Even though journalists attempt to report the truth, bias can still appear in their writing. This usually happens because the source that they write for endorses a specific political party or a specific side of an issue. </a:t>
            </a:r>
          </a:p>
          <a:p>
            <a:endParaRPr lang="en-US" sz="3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8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305800" cy="686118"/>
          </a:xfrm>
        </p:spPr>
        <p:txBody>
          <a:bodyPr/>
          <a:lstStyle/>
          <a:p>
            <a:r>
              <a:rPr lang="en-US" dirty="0" smtClean="0"/>
              <a:t>Real World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1219200"/>
            <a:ext cx="4495800" cy="51054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+mj-lt"/>
              </a:rPr>
              <a:t>Optimism faded when fiscal talks resumed; 31 days remain until </a:t>
            </a:r>
            <a:r>
              <a:rPr lang="en-US" sz="2200" dirty="0" smtClean="0">
                <a:latin typeface="+mj-lt"/>
              </a:rPr>
              <a:t>deadline</a:t>
            </a:r>
            <a:endParaRPr lang="en-US" sz="2000" dirty="0" smtClean="0"/>
          </a:p>
          <a:p>
            <a:r>
              <a:rPr lang="en-US" sz="2000" dirty="0" smtClean="0"/>
              <a:t>“The post-election negotiations on U.S. deficit reduction that began with a surge of optimism sputtered this week with Republicans expressing political indignation over President Obama’s opening offer to keep a $500 billion mix of tax hikes and federal spending cuts from kicking in next month should no deal be reached.”</a:t>
            </a:r>
          </a:p>
          <a:p>
            <a:r>
              <a:rPr lang="en-US" sz="1500" dirty="0" smtClean="0"/>
              <a:t>Source: FOX News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029200" y="1219200"/>
            <a:ext cx="3810000" cy="5105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200" dirty="0" smtClean="0">
                <a:latin typeface="+mj-lt"/>
              </a:rPr>
              <a:t>Obama aides seek to counter Republican </a:t>
            </a:r>
            <a:r>
              <a:rPr lang="en-US" sz="2200" dirty="0" smtClean="0">
                <a:latin typeface="+mj-lt"/>
              </a:rPr>
              <a:t>charges</a:t>
            </a:r>
            <a:endParaRPr lang="en-US" sz="2000" dirty="0" smtClean="0"/>
          </a:p>
          <a:p>
            <a:r>
              <a:rPr lang="en-US" sz="2000" dirty="0" smtClean="0"/>
              <a:t>“The </a:t>
            </a:r>
            <a:r>
              <a:rPr lang="en-US" sz="2000" dirty="0" smtClean="0"/>
              <a:t>Obama administration sought to counter Republican charges on Friday that President Barack Obama's plan to avoid a year-end </a:t>
            </a:r>
            <a:r>
              <a:rPr lang="en-US" sz="2000" dirty="0" smtClean="0"/>
              <a:t>‘fiscal cliff’ </a:t>
            </a:r>
            <a:r>
              <a:rPr lang="en-US" sz="2000" dirty="0" smtClean="0"/>
              <a:t>is light on spending cuts and too reliant on tax increases</a:t>
            </a:r>
            <a:r>
              <a:rPr lang="en-US" sz="2000" dirty="0" smtClean="0"/>
              <a:t>.”</a:t>
            </a:r>
          </a:p>
          <a:p>
            <a:r>
              <a:rPr lang="en-US" sz="1500" dirty="0" smtClean="0"/>
              <a:t>Source: NBC News</a:t>
            </a:r>
            <a:endParaRPr lang="en-US" sz="1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Bias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words are used that could help you find the journalists’ biases?</a:t>
            </a:r>
          </a:p>
          <a:p>
            <a:r>
              <a:rPr lang="en-US" sz="2400" dirty="0" smtClean="0"/>
              <a:t>What could be the benefit of looking to more than one source for information?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283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Journalism Ethics</vt:lpstr>
      <vt:lpstr>Ethics Review</vt:lpstr>
      <vt:lpstr>A Journalist’s Role</vt:lpstr>
      <vt:lpstr>Elements of Journalism</vt:lpstr>
      <vt:lpstr>Bias in Journalism</vt:lpstr>
      <vt:lpstr>Real World Example</vt:lpstr>
      <vt:lpstr>Identifying Bias</vt:lpstr>
    </vt:vector>
  </TitlesOfParts>
  <Company>Brigham Young University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Dystopian Societies</dc:title>
  <dc:creator>BYU Idaho</dc:creator>
  <cp:lastModifiedBy>Chelsea</cp:lastModifiedBy>
  <cp:revision>19</cp:revision>
  <cp:lastPrinted>2012-11-28T17:43:42Z</cp:lastPrinted>
  <dcterms:created xsi:type="dcterms:W3CDTF">2012-11-03T22:02:09Z</dcterms:created>
  <dcterms:modified xsi:type="dcterms:W3CDTF">2012-12-02T07:37:55Z</dcterms:modified>
</cp:coreProperties>
</file>